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4" r:id="rId2"/>
    <p:sldId id="265" r:id="rId3"/>
    <p:sldId id="266" r:id="rId4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93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2D642-C075-4F03-8F80-2614E8371471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11676-AA03-4BFB-8CEF-DC7D72477A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0050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2927E-047B-482A-B097-0527E59820BC}" type="datetimeFigureOut">
              <a:rPr lang="sv-SE" smtClean="0"/>
              <a:pPr/>
              <a:t>2019-02-13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E7B49-077B-4F6F-8DE6-5B206390A4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307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2019-02-13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2019-02-13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2019-02-13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2019-02-13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2019-02-13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2019-02-13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2019-02-13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2019-02-13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2019-02-13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2019-02-13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74-3B78-4B9B-93B7-15A398287960}" type="datetimeFigureOut">
              <a:rPr lang="sv-SE" smtClean="0"/>
              <a:pPr/>
              <a:t>2019-02-13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F0474-3B78-4B9B-93B7-15A398287960}" type="datetimeFigureOut">
              <a:rPr lang="sv-SE" smtClean="0"/>
              <a:pPr/>
              <a:t>2019-02-13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2F16A-AF7A-4352-B63A-F62FBB789F7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70C0"/>
                </a:solidFill>
              </a:rPr>
              <a:t>Titel på projektet</a:t>
            </a:r>
            <a:br>
              <a:rPr lang="sv-SE" dirty="0">
                <a:solidFill>
                  <a:srgbClr val="0070C0"/>
                </a:solidFill>
              </a:rPr>
            </a:br>
            <a:r>
              <a:rPr lang="sv-SE" dirty="0" err="1">
                <a:solidFill>
                  <a:srgbClr val="0070C0"/>
                </a:solidFill>
              </a:rPr>
              <a:t>Title</a:t>
            </a:r>
            <a:r>
              <a:rPr lang="sv-SE" dirty="0">
                <a:solidFill>
                  <a:srgbClr val="0070C0"/>
                </a:solidFill>
              </a:rPr>
              <a:t> of the </a:t>
            </a:r>
            <a:r>
              <a:rPr lang="sv-SE" dirty="0" err="1">
                <a:solidFill>
                  <a:srgbClr val="0070C0"/>
                </a:solidFill>
              </a:rPr>
              <a:t>project</a:t>
            </a:r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Författare, företagets logo, årtal, bild etc.</a:t>
            </a:r>
          </a:p>
          <a:p>
            <a:r>
              <a:rPr lang="en-US" dirty="0"/>
              <a:t>Author, Company logo, Year, Image, etc.</a:t>
            </a:r>
            <a:endParaRPr lang="sv-SE" dirty="0"/>
          </a:p>
          <a:p>
            <a:endParaRPr lang="en-GB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023070" y="6390270"/>
            <a:ext cx="2452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Rapport XXX, 2019</a:t>
            </a:r>
          </a:p>
        </p:txBody>
      </p:sp>
      <p:pic>
        <p:nvPicPr>
          <p:cNvPr id="5" name="Bildobjekt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99550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521804" y="2492896"/>
            <a:ext cx="8229600" cy="3324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359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91264" cy="1210543"/>
          </a:xfrm>
        </p:spPr>
        <p:txBody>
          <a:bodyPr>
            <a:normAutofit fontScale="90000"/>
          </a:bodyPr>
          <a:lstStyle/>
          <a:p>
            <a:r>
              <a:rPr lang="sv-SE" sz="2800" b="1" dirty="0">
                <a:solidFill>
                  <a:srgbClr val="0070C0"/>
                </a:solidFill>
              </a:rPr>
              <a:t>Kortversion av BeFo-rapport för publicering </a:t>
            </a:r>
            <a:br>
              <a:rPr lang="sv-SE" sz="2800" b="1" dirty="0">
                <a:solidFill>
                  <a:srgbClr val="0070C0"/>
                </a:solidFill>
              </a:rPr>
            </a:br>
            <a:r>
              <a:rPr lang="sv-SE" sz="2800" b="1" dirty="0">
                <a:solidFill>
                  <a:srgbClr val="0070C0"/>
                </a:solidFill>
              </a:rPr>
              <a:t>på </a:t>
            </a:r>
            <a:r>
              <a:rPr lang="sv-SE" sz="2800" b="1" dirty="0" err="1">
                <a:solidFill>
                  <a:srgbClr val="0070C0"/>
                </a:solidFill>
              </a:rPr>
              <a:t>BeFos</a:t>
            </a:r>
            <a:r>
              <a:rPr lang="sv-SE" sz="2800" b="1" dirty="0">
                <a:solidFill>
                  <a:srgbClr val="0070C0"/>
                </a:solidFill>
              </a:rPr>
              <a:t> hemsida </a:t>
            </a:r>
            <a:r>
              <a:rPr lang="sv-SE" sz="3000" dirty="0">
                <a:latin typeface="+mn-lt"/>
                <a:ea typeface="+mn-ea"/>
                <a:cs typeface="+mn-cs"/>
              </a:rPr>
              <a:t>(in English on </a:t>
            </a:r>
            <a:r>
              <a:rPr lang="sv-SE" sz="3000" dirty="0" err="1">
                <a:latin typeface="+mn-lt"/>
                <a:ea typeface="+mn-ea"/>
                <a:cs typeface="+mn-cs"/>
              </a:rPr>
              <a:t>next</a:t>
            </a:r>
            <a:r>
              <a:rPr lang="sv-SE" sz="3000" dirty="0">
                <a:latin typeface="+mn-lt"/>
                <a:ea typeface="+mn-ea"/>
                <a:cs typeface="+mn-cs"/>
              </a:rPr>
              <a:t> </a:t>
            </a:r>
            <a:r>
              <a:rPr lang="sv-SE" sz="3000" dirty="0" err="1">
                <a:latin typeface="+mn-lt"/>
                <a:ea typeface="+mn-ea"/>
                <a:cs typeface="+mn-cs"/>
              </a:rPr>
              <a:t>slide</a:t>
            </a:r>
            <a:r>
              <a:rPr lang="sv-SE" sz="3000" dirty="0">
                <a:latin typeface="+mn-lt"/>
                <a:ea typeface="+mn-ea"/>
                <a:cs typeface="+mn-cs"/>
              </a:rPr>
              <a:t>)</a:t>
            </a:r>
            <a:br>
              <a:rPr lang="sv-SE" sz="3000" dirty="0">
                <a:latin typeface="+mn-lt"/>
                <a:ea typeface="+mn-ea"/>
                <a:cs typeface="+mn-cs"/>
              </a:rPr>
            </a:br>
            <a:endParaRPr lang="sv-SE" sz="30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/>
              <a:t>För att kunna presentera och sprida innehållet i forskningsrapporterna bättre, kommer BeFo att publicera en ’kortversion’ av rapporterna på hemsidan.</a:t>
            </a:r>
          </a:p>
          <a:p>
            <a:r>
              <a:rPr lang="sv-SE" dirty="0"/>
              <a:t>Därför vill vi be dig rapportförfattare att sammanfatta din senaste rapport i 5-8 st. PPT-bilder som på ett populärt sätt (på det sätt du tycker blir bäst, bilder, text etc.), beskriver forskningsprojektet. Rubriker som mål, syfte och resultat kan med fördel användas.</a:t>
            </a:r>
          </a:p>
          <a:p>
            <a:r>
              <a:rPr lang="sv-SE" dirty="0"/>
              <a:t>Är din rapport skriven på engelska kan även kortversionen göras på engelska om du föredrar det. </a:t>
            </a:r>
          </a:p>
        </p:txBody>
      </p:sp>
      <p:pic>
        <p:nvPicPr>
          <p:cNvPr id="4" name="Bildobjekt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99550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Rektangel 4"/>
          <p:cNvSpPr/>
          <p:nvPr/>
        </p:nvSpPr>
        <p:spPr>
          <a:xfrm>
            <a:off x="899592" y="6241183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Rapport XXX, 2019</a:t>
            </a:r>
          </a:p>
        </p:txBody>
      </p:sp>
    </p:spTree>
    <p:extLst>
      <p:ext uri="{BB962C8B-B14F-4D97-AF65-F5344CB8AC3E}">
        <p14:creationId xmlns:p14="http://schemas.microsoft.com/office/powerpoint/2010/main" val="418953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9332EE-FCA0-436E-8D56-FFEBD6CE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Short version of </a:t>
            </a:r>
            <a:r>
              <a:rPr lang="en-US" sz="3200" dirty="0" err="1">
                <a:solidFill>
                  <a:srgbClr val="0070C0"/>
                </a:solidFill>
              </a:rPr>
              <a:t>BeFo</a:t>
            </a:r>
            <a:r>
              <a:rPr lang="en-US" sz="3200" dirty="0">
                <a:solidFill>
                  <a:srgbClr val="0070C0"/>
                </a:solidFill>
              </a:rPr>
              <a:t> report for publication on </a:t>
            </a:r>
            <a:r>
              <a:rPr lang="en-US" sz="3200" dirty="0" err="1">
                <a:solidFill>
                  <a:srgbClr val="0070C0"/>
                </a:solidFill>
              </a:rPr>
              <a:t>BeFo's</a:t>
            </a:r>
            <a:r>
              <a:rPr lang="en-US" sz="3200" dirty="0">
                <a:solidFill>
                  <a:srgbClr val="0070C0"/>
                </a:solidFill>
              </a:rPr>
              <a:t> website</a:t>
            </a:r>
            <a:endParaRPr lang="sv-SE" sz="3200" dirty="0">
              <a:solidFill>
                <a:srgbClr val="0070C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48DC66-221F-4B39-836D-0897F0339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 order to present and spread the content of research reports better, </a:t>
            </a:r>
            <a:r>
              <a:rPr lang="en-US" sz="2800" dirty="0" err="1"/>
              <a:t>BeFo</a:t>
            </a:r>
            <a:r>
              <a:rPr lang="en-US" sz="2800" dirty="0"/>
              <a:t> publish a 'short version' of the reports on the website. </a:t>
            </a:r>
          </a:p>
          <a:p>
            <a:r>
              <a:rPr lang="en-US" sz="2800" dirty="0"/>
              <a:t>Summarize your report in 5-8 PPT slides in the way you feel is best (photos, illustrations, text, etc.), </a:t>
            </a:r>
          </a:p>
          <a:p>
            <a:r>
              <a:rPr lang="en-US" sz="2800" dirty="0"/>
              <a:t>Describe the research project. Use headings such as </a:t>
            </a:r>
            <a:r>
              <a:rPr lang="en-GB" sz="2800" dirty="0"/>
              <a:t>Main objectives, What has been done, </a:t>
            </a:r>
            <a:r>
              <a:rPr lang="en-US" sz="2800" dirty="0"/>
              <a:t>Purpose and Results/</a:t>
            </a:r>
            <a:r>
              <a:rPr lang="en-GB" sz="2800" dirty="0"/>
              <a:t>Conclusions</a:t>
            </a:r>
          </a:p>
          <a:p>
            <a:r>
              <a:rPr lang="en-US" sz="2800" dirty="0"/>
              <a:t>If your report is written in English, the short version can also be in English. </a:t>
            </a:r>
            <a:endParaRPr lang="sv-SE" sz="2800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E555B79-55AD-40EB-AB11-6F41125B13DB}"/>
              </a:ext>
            </a:extLst>
          </p:cNvPr>
          <p:cNvSpPr/>
          <p:nvPr/>
        </p:nvSpPr>
        <p:spPr>
          <a:xfrm>
            <a:off x="971600" y="637203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BeFo </a:t>
            </a:r>
            <a:r>
              <a:rPr lang="sv-SE" dirty="0" err="1">
                <a:solidFill>
                  <a:srgbClr val="C00000"/>
                </a:solidFill>
              </a:rPr>
              <a:t>Report</a:t>
            </a:r>
            <a:r>
              <a:rPr lang="sv-SE" dirty="0">
                <a:solidFill>
                  <a:srgbClr val="C00000"/>
                </a:solidFill>
              </a:rPr>
              <a:t> XXX, 2019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E9C73A2-6E5D-4866-97F3-0F6E6631C062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1043608" cy="836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13854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232</Words>
  <Application>Microsoft Office PowerPoint</Application>
  <PresentationFormat>Bildspel på skärmen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Titel på projektet Title of the project</vt:lpstr>
      <vt:lpstr>Kortversion av BeFo-rapport för publicering  på BeFos hemsida (in English on next slide) </vt:lpstr>
      <vt:lpstr>Short version of BeFo report for publication on BeFo's website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Per Tengborg</dc:creator>
  <cp:lastModifiedBy>Friedman, Eva</cp:lastModifiedBy>
  <cp:revision>151</cp:revision>
  <cp:lastPrinted>2012-04-17T06:30:57Z</cp:lastPrinted>
  <dcterms:created xsi:type="dcterms:W3CDTF">2009-04-23T09:51:14Z</dcterms:created>
  <dcterms:modified xsi:type="dcterms:W3CDTF">2019-02-13T07:58:06Z</dcterms:modified>
</cp:coreProperties>
</file>